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73" r:id="rId4"/>
    <p:sldId id="272" r:id="rId5"/>
    <p:sldId id="271" r:id="rId6"/>
    <p:sldId id="270" r:id="rId7"/>
    <p:sldId id="269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520" autoAdjust="0"/>
  </p:normalViewPr>
  <p:slideViewPr>
    <p:cSldViewPr snapToGrid="0">
      <p:cViewPr varScale="1">
        <p:scale>
          <a:sx n="56" d="100"/>
          <a:sy n="56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B1E0D-632A-4A50-B60D-0DB40BC51F0A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B25BF-52E0-4902-9A73-AE278CDD8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2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SOP</a:t>
            </a:r>
            <a:r>
              <a:rPr kumimoji="1" lang="ja-JP" altLang="en-US" dirty="0"/>
              <a:t>を作るためのヒント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40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 dirty="0"/>
              <a:t>: http://gaga.jellybean.jp/indexbsl.html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43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SOP</a:t>
            </a:r>
            <a:r>
              <a:rPr kumimoji="1" lang="ja-JP" altLang="en-US" dirty="0"/>
              <a:t>を作るためのヒント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は安全と品質のために必要である。 ・ 一つの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は一つの手順のために。</a:t>
            </a:r>
          </a:p>
          <a:p>
            <a:r>
              <a:rPr kumimoji="1" lang="ja-JP" altLang="en-US" dirty="0"/>
              <a:t>・ 時間を節約するために既存の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を参照してください。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を分かりやすくしてください。 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を入手しやすくしてください。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ドラフトに従って試行をしてください。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 望ましい作業の流れ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730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SOP</a:t>
            </a:r>
            <a:r>
              <a:rPr kumimoji="1" lang="ja-JP" altLang="en-US" dirty="0"/>
              <a:t>は安全と品質のために必要である</a:t>
            </a:r>
          </a:p>
          <a:p>
            <a:r>
              <a:rPr kumimoji="1" lang="ja-JP" altLang="en-US" dirty="0"/>
              <a:t>・ 安全 </a:t>
            </a:r>
            <a:r>
              <a:rPr kumimoji="1" lang="en-US" altLang="ja-JP" dirty="0"/>
              <a:t>(</a:t>
            </a:r>
            <a:r>
              <a:rPr kumimoji="1" lang="ja-JP" altLang="en-US" dirty="0"/>
              <a:t>健康を守る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と品質 </a:t>
            </a:r>
            <a:r>
              <a:rPr kumimoji="1" lang="en-US" altLang="ja-JP" dirty="0"/>
              <a:t>(</a:t>
            </a:r>
            <a:r>
              <a:rPr kumimoji="1" lang="ja-JP" altLang="en-US" dirty="0"/>
              <a:t>性能を守る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は、ヒューマンエラーによって容易に壊される。・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はヒューマンエラーを防ぐ。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は機械 </a:t>
            </a:r>
            <a:r>
              <a:rPr kumimoji="1" lang="en-US" altLang="ja-JP" dirty="0"/>
              <a:t>(</a:t>
            </a:r>
            <a:r>
              <a:rPr kumimoji="1" lang="ja-JP" altLang="en-US" dirty="0"/>
              <a:t>ロボット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のプログラムに似ている。・ 機械はプログラムに従って完全に動作する。</a:t>
            </a:r>
          </a:p>
          <a:p>
            <a:r>
              <a:rPr kumimoji="1" lang="ja-JP" altLang="en-US" dirty="0"/>
              <a:t>・ もし、プログラムが完全であれば、機械は決して失敗をしない。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00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一つの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は一つの手順のために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は、分かりやすくするために簡素にすべきである。</a:t>
            </a:r>
          </a:p>
          <a:p>
            <a:r>
              <a:rPr kumimoji="1" lang="ja-JP" altLang="en-US" dirty="0"/>
              <a:t>・ そのため、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は、一つの手順または一つのグループの手順を含むべきである。</a:t>
            </a:r>
          </a:p>
          <a:p>
            <a:r>
              <a:rPr kumimoji="1" lang="ja-JP" altLang="en-US" dirty="0"/>
              <a:t>・ そのため、通常、いくつかの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が作られる。</a:t>
            </a:r>
          </a:p>
          <a:p>
            <a:r>
              <a:rPr kumimoji="1" lang="ja-JP" altLang="en-US" dirty="0"/>
              <a:t>・ もちろん、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は、お互いに矛盾してはならない。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0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時間を節約するために既存の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を参照してください</a:t>
            </a:r>
          </a:p>
          <a:p>
            <a:r>
              <a:rPr kumimoji="1" lang="ja-JP" altLang="en-US" dirty="0"/>
              <a:t>・ 多くの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を作るために多くの時間がかかります。</a:t>
            </a:r>
          </a:p>
          <a:p>
            <a:r>
              <a:rPr kumimoji="1" lang="ja-JP" altLang="en-US" dirty="0"/>
              <a:t>・ そのため、時間を節約するために、すでにある似た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を参照することが望ましい。</a:t>
            </a:r>
          </a:p>
          <a:p>
            <a:r>
              <a:rPr kumimoji="1" lang="ja-JP" altLang="en-US" dirty="0"/>
              <a:t>・ もし、そのような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を入手できれば、組織名、部署名、その他のローカライゼイション </a:t>
            </a:r>
            <a:r>
              <a:rPr kumimoji="1" lang="en-US" altLang="ja-JP" dirty="0"/>
              <a:t>{</a:t>
            </a:r>
            <a:r>
              <a:rPr kumimoji="1" lang="ja-JP" altLang="en-US" dirty="0"/>
              <a:t>現地化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の事項を修正すれば十分かもしれない。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81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SOP</a:t>
            </a:r>
            <a:r>
              <a:rPr kumimoji="1" lang="ja-JP" altLang="en-US" dirty="0"/>
              <a:t>を分かりやすくしてください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古いスタイル </a:t>
            </a:r>
            <a:r>
              <a:rPr kumimoji="1" lang="en-US" altLang="ja-JP" dirty="0"/>
              <a:t>{</a:t>
            </a:r>
            <a:r>
              <a:rPr kumimoji="1" lang="ja-JP" altLang="en-US" dirty="0"/>
              <a:t>様式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の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は、文字だけで書かれている。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しかし、そのような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は分かりやすくない。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今、動画は、通常、使われている。あなたは、</a:t>
            </a:r>
            <a:r>
              <a:rPr kumimoji="1" lang="en-US" altLang="ja-JP" dirty="0"/>
              <a:t>YouTube</a:t>
            </a:r>
            <a:r>
              <a:rPr kumimoji="1" lang="ja-JP" altLang="en-US" dirty="0"/>
              <a:t>でいくつかの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トレーニング </a:t>
            </a:r>
            <a:r>
              <a:rPr kumimoji="1" lang="en-US" altLang="ja-JP" dirty="0"/>
              <a:t>{</a:t>
            </a:r>
            <a:r>
              <a:rPr kumimoji="1" lang="ja-JP" altLang="en-US" dirty="0"/>
              <a:t>研修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の動画を見つけることができる。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もし、動画を使うことが難しいとしても、少なくとも図面や写真を使うほうがよい。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647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SOP</a:t>
            </a:r>
            <a:r>
              <a:rPr kumimoji="1" lang="ja-JP" altLang="en-US" dirty="0"/>
              <a:t>を入手しやすくしてください</a:t>
            </a:r>
          </a:p>
          <a:p>
            <a:r>
              <a:rPr kumimoji="1" lang="ja-JP" altLang="en-US" dirty="0"/>
              <a:t>・ 古いスタイルの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は書類で提供されている。・ しかし、そのような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は入手しやすくない。・ また、それは修正しやすくない。</a:t>
            </a:r>
          </a:p>
          <a:p>
            <a:r>
              <a:rPr kumimoji="1" lang="ja-JP" altLang="en-US" dirty="0"/>
              <a:t>・ 少なくとも、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はネットワーク上で提供されたほうがよい。</a:t>
            </a:r>
          </a:p>
          <a:p>
            <a:r>
              <a:rPr kumimoji="1" lang="ja-JP" altLang="en-US" dirty="0"/>
              <a:t>・ そして、できれば、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はスマートホンで使えるほうがよい。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724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SOP</a:t>
            </a:r>
            <a:r>
              <a:rPr kumimoji="1" lang="ja-JP" altLang="en-US" dirty="0"/>
              <a:t>ドラフトに従って試行をしてください</a:t>
            </a:r>
          </a:p>
          <a:p>
            <a:r>
              <a:rPr kumimoji="1" lang="ja-JP" altLang="en-US" dirty="0"/>
              <a:t>・ たとえ、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ドラフトが完成しても、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ドラフトは、誤字または誤解のようなヒューマンエラーを含んでいるかもしれない。</a:t>
            </a:r>
          </a:p>
          <a:p>
            <a:r>
              <a:rPr kumimoji="1" lang="ja-JP" altLang="en-US" dirty="0"/>
              <a:t>・ そのため、ヒューマンエラーを見つけるため、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ドラフトに従って、試行がおこなわれるべきである。</a:t>
            </a:r>
          </a:p>
          <a:p>
            <a:r>
              <a:rPr kumimoji="1" lang="ja-JP" altLang="en-US" dirty="0"/>
              <a:t>・ 試行は、熟練者だけでなく初心者によっておこなわれるべきである。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は機械のプログラムに似ており、試行はデバッグに似ている。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83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望ましい作業の流れ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の参考書 </a:t>
            </a:r>
            <a:r>
              <a:rPr kumimoji="1" lang="en-US" altLang="ja-JP" dirty="0"/>
              <a:t>(</a:t>
            </a:r>
            <a:r>
              <a:rPr kumimoji="1" lang="ja-JP" altLang="en-US" dirty="0"/>
              <a:t>見本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を探して入手してください。</a:t>
            </a:r>
          </a:p>
          <a:p>
            <a:r>
              <a:rPr kumimoji="1" lang="ja-JP" altLang="en-US" dirty="0"/>
              <a:t>・ 「コピーアンドペースト」と「ローカライゼイセンション </a:t>
            </a:r>
            <a:r>
              <a:rPr kumimoji="1" lang="en-US" altLang="ja-JP" dirty="0"/>
              <a:t>{</a:t>
            </a:r>
            <a:r>
              <a:rPr kumimoji="1" lang="ja-JP" altLang="en-US" dirty="0"/>
              <a:t>現地化</a:t>
            </a:r>
            <a:r>
              <a:rPr kumimoji="1" lang="en-US" altLang="ja-JP" dirty="0"/>
              <a:t>}</a:t>
            </a:r>
            <a:r>
              <a:rPr kumimoji="1" lang="ja-JP" altLang="en-US" dirty="0"/>
              <a:t>」により、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ドラフトを作ってください。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ドラフトを試して、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ドラフトを修正してください。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を完成させて、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を公開 </a:t>
            </a:r>
            <a:r>
              <a:rPr kumimoji="1" lang="en-US" altLang="ja-JP" dirty="0"/>
              <a:t>(1</a:t>
            </a:r>
            <a:r>
              <a:rPr kumimoji="1" lang="ja-JP" altLang="en-US" dirty="0"/>
              <a:t>版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してください。・ オンザジョブトレーニングによって、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を覚えてください。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46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TIPS to make SOP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06/08/2021, 01/09/2021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(Engineering), 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TIPS to make SOP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is needed for safety and quality.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One SOP for one procedure.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Refer to existing SOP for saving time. 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Make SOP easy to understand.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Make SOP easy to get.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Make trial according to SOP draft.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Work-flow expected.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43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is needed for safety and quality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Safety (keeping health) and quality (keeping ability) are broken easily by human error.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prevents human error.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is similar to machine (robot) program.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Machine moves perfectly according to program.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program is perfect, machine never makes mistake.  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69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One SOP for one procedure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should be simple for easy to understand.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SOP should include one procedure or one group of procedures.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usually some SOPs will be made.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Of course, SOP must not conflict with each other. </a:t>
            </a:r>
          </a:p>
        </p:txBody>
      </p:sp>
    </p:spTree>
    <p:extLst>
      <p:ext uri="{BB962C8B-B14F-4D97-AF65-F5344CB8AC3E}">
        <p14:creationId xmlns:p14="http://schemas.microsoft.com/office/powerpoint/2010/main" val="370820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Refer to existing SOP for saving time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 takes a lot of time to make many SOPs.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in order to save time, it is better to refer to similar SOP already existing.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such a SOP could be got, it may be enough to revise </a:t>
            </a:r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localization item such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as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organization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name,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department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and others. 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127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Make SOP easy to understand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958619" cy="4188525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Old style SOP is written by only words.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such a SOP is not easy to understand.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ow, movie (video) is used normally. You can find some BSL3 training movie in YouTube.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Even if movie is difficult to be used,  drawing or photo had better to be used at least.</a:t>
            </a:r>
          </a:p>
        </p:txBody>
      </p:sp>
      <p:pic>
        <p:nvPicPr>
          <p:cNvPr id="5" name="図 4" descr="ダイアグラム, 設計図&#10;&#10;自動的に生成された説明">
            <a:extLst>
              <a:ext uri="{FF2B5EF4-FFF2-40B4-BE49-F238E27FC236}">
                <a16:creationId xmlns:a16="http://schemas.microsoft.com/office/drawing/2014/main" id="{824B5294-F275-406F-91EC-F0E6E3D9D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331" y="3177246"/>
            <a:ext cx="53054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1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Make SOP easy to get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591660" cy="3636511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Old style SOP is provided by paper.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such a SOP is not easy to get.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Also, it is not easy to be revised.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At least, SOP had better to be provided on network.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And if possible, SOP had better to be used by smart phone.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</p:txBody>
      </p:sp>
      <p:pic>
        <p:nvPicPr>
          <p:cNvPr id="5" name="図 4" descr="パソコンの画面&#10;&#10;自動的に生成された説明">
            <a:extLst>
              <a:ext uri="{FF2B5EF4-FFF2-40B4-BE49-F238E27FC236}">
                <a16:creationId xmlns:a16="http://schemas.microsoft.com/office/drawing/2014/main" id="{67C623A9-D424-4B3D-8347-CB6E2EF52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0372" y="2072489"/>
            <a:ext cx="3665226" cy="458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2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Make trial according to SOP draft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Even if SOP draft was finished,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draft may include human error such as mis-spelling or mis-understanding.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in order to detect human error, trial operation should be done according to SOP draft.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 should be done by not only expert but also beginner.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is similar to machine program, and trial operation is similar to debug.</a:t>
            </a:r>
          </a:p>
          <a:p>
            <a:pPr marL="0" indent="0">
              <a:buNone/>
            </a:pP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51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Work-flow expected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Search and get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reference (sample).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Make SOP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draft by ‘copy and paste’and ‘localization’.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Try SOP draft and revise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draft.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Complete SOP and publish SOP (version 1.0).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Memorize SOP by on-the-job training.</a:t>
            </a:r>
          </a:p>
        </p:txBody>
      </p:sp>
    </p:spTree>
    <p:extLst>
      <p:ext uri="{BB962C8B-B14F-4D97-AF65-F5344CB8AC3E}">
        <p14:creationId xmlns:p14="http://schemas.microsoft.com/office/powerpoint/2010/main" val="68620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3992</TotalTime>
  <Words>1198</Words>
  <Application>Microsoft Office PowerPoint</Application>
  <PresentationFormat>ワイド画面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游ゴシック</vt:lpstr>
      <vt:lpstr>Century Gothic</vt:lpstr>
      <vt:lpstr>Wingdings 2</vt:lpstr>
      <vt:lpstr>クォータブル</vt:lpstr>
      <vt:lpstr>TIPS to make SOP</vt:lpstr>
      <vt:lpstr>TIPS to make SOP</vt:lpstr>
      <vt:lpstr>SOP is needed for safety and quality</vt:lpstr>
      <vt:lpstr>One SOP for one procedure</vt:lpstr>
      <vt:lpstr>Refer to existing SOP for saving time</vt:lpstr>
      <vt:lpstr>Make SOP easy to understand</vt:lpstr>
      <vt:lpstr>Make SOP easy to get</vt:lpstr>
      <vt:lpstr>Make trial according to SOP draft</vt:lpstr>
      <vt:lpstr>Work-flow expected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三木 秀樹</dc:creator>
  <cp:lastModifiedBy>HIDEKI MIKI</cp:lastModifiedBy>
  <cp:revision>73</cp:revision>
  <dcterms:created xsi:type="dcterms:W3CDTF">2019-06-29T04:02:15Z</dcterms:created>
  <dcterms:modified xsi:type="dcterms:W3CDTF">2023-12-26T01:11:37Z</dcterms:modified>
</cp:coreProperties>
</file>